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74" r:id="rId9"/>
    <p:sldId id="262" r:id="rId10"/>
    <p:sldId id="263" r:id="rId11"/>
    <p:sldId id="275" r:id="rId12"/>
    <p:sldId id="264" r:id="rId13"/>
    <p:sldId id="276" r:id="rId14"/>
    <p:sldId id="265" r:id="rId15"/>
    <p:sldId id="266" r:id="rId16"/>
    <p:sldId id="277" r:id="rId17"/>
    <p:sldId id="268" r:id="rId18"/>
    <p:sldId id="278" r:id="rId19"/>
    <p:sldId id="269" r:id="rId20"/>
    <p:sldId id="279" r:id="rId21"/>
    <p:sldId id="280" r:id="rId22"/>
    <p:sldId id="267" r:id="rId23"/>
    <p:sldId id="270" r:id="rId24"/>
    <p:sldId id="271" r:id="rId25"/>
    <p:sldId id="272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A7D01-604E-A03A-E9C1-D700FB309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442EA-1A76-FC65-B02E-C7E66A0D8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6D9FE-27A7-9E8A-3FD1-E733D9D1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2FB2B-4EFF-49BB-16BB-E5869963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D15AB-7911-3B5E-393B-E927A4F8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4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6D425-A57E-9088-51CE-7DC18E4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90D4A5-892E-5FC1-1253-0CED57810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85DA2-34D5-53F3-1259-4FC89604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FB86A-849B-B9F5-1F59-65921639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21D15-AF15-A1BA-78EF-E7D9F910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1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CDA1EC-0C59-1858-0930-F6EA72EFF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14651E-222C-2FCA-F82A-5638F272B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2F425-1CE4-E950-2DA6-A818B80F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AA33-C1E6-ED66-63BD-2A6AFAAE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D6B23-98CB-813B-35BE-F2796D9F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ADD5A-C09D-1DCC-5A67-5DB3D91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7F93B-A6CA-F9EB-020B-624C4CA4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4DD4A-FF91-5EF7-B11C-CDEE22A9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8BD6-C2FA-BDDB-E683-3FB1828D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F9946-CD55-4D6D-724A-E078717F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1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C1D69-B3EE-8AAE-7AE9-50E0E43E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17220-71C1-16AA-293C-704E5F7C8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A59CE-0C18-11E1-4CF0-D283FE3A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D2311-3432-B725-12B3-54163568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4A9EA-C841-E435-9F61-CB20C4F9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0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7237A-A06B-4F49-6ABA-99E21D81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35A9E-037A-7155-A2F2-9AFF34B58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984725-30A4-9706-CC03-F2FA1EE6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A28DC-1129-BED8-5A0D-C8F0D2DA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DF372-963C-6399-E7C9-2C30F61B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F36A90-9841-9E3C-618A-F0CC43F5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1ED06-7E4D-18D5-D6E4-AA91D3E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ADADA9-E442-439E-7FEA-8A6465E10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7F80F1-D4C7-899A-3A4F-7F55DEA30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815C0-46D5-396C-598F-E4E8D60B2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05736E-9A9A-19BE-7E14-D4D0A2CEC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8644BC-8B6F-3336-7955-DA9DC13C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396DFE-B21C-8486-9DC5-7DE45636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C5B04-6D99-3DF6-B415-9C6F1394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7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DEF50-3852-6D8D-0A90-EA005C76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CA6D9C-2157-55EF-7C6F-33CFF6DE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98299-43A2-E63F-9F25-E065BF91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7EF42-512A-8177-B32A-C3DA2E26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5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80C214-1C39-A480-746B-6571DF92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CD0370-C1AF-B73D-F7D3-CE68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1D7FAF-80C4-6AAB-6395-91CA9AD2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1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67CA6-77CE-FA4B-AED0-4D966AFD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23009-2DDD-6B48-2C47-78F17D122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29B893-B690-A2C0-5259-9B7F8F35E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DC28A0-B29C-9750-DF93-034B41EC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58AE-DDC4-18F0-68D9-440518AA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B67F0-001A-DCA6-974D-B445923E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9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3894D-2FD5-CBC2-D933-2B1BAA77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08923C-DB61-0836-D98C-86BD17B78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22E53-7513-61E1-6FBD-903A0E79C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75218-6143-77E5-D95C-7DBC9F25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15920E-9F67-07A5-DE18-01D87DD7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F6330-07CF-1693-2DAB-00506581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3B0A18-7045-143F-06C9-A4F8513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4E6825-F858-D88B-444A-C77F0818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DCA85-C97E-560A-0D35-2AC452964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0878-6826-4287-86F0-34515BBCBA0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A940E-7CD8-7EDE-F708-907C193BD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368EC-CADD-CA9B-F877-160C772F5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780D2-502F-4AEA-A72F-837222E41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2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52B29-EEA3-E437-6AE4-0A863C368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최종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252A7-8F22-6805-3749-1686CE068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20171300 </a:t>
            </a:r>
            <a:r>
              <a:rPr lang="ko-KR" altLang="en-US" dirty="0"/>
              <a:t>지용환</a:t>
            </a:r>
          </a:p>
        </p:txBody>
      </p:sp>
    </p:spTree>
    <p:extLst>
      <p:ext uri="{BB962C8B-B14F-4D97-AF65-F5344CB8AC3E}">
        <p14:creationId xmlns:p14="http://schemas.microsoft.com/office/powerpoint/2010/main" val="273005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BFS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 err="1"/>
              <a:t>Q_h</a:t>
            </a:r>
            <a:r>
              <a:rPr lang="en-US" altLang="ko-KR" dirty="0"/>
              <a:t>= </a:t>
            </a:r>
            <a:r>
              <a:rPr lang="ko-KR" altLang="en-US" dirty="0"/>
              <a:t>큐의 헤드를 의미한다</a:t>
            </a:r>
            <a:r>
              <a:rPr lang="en-US" altLang="ko-KR" dirty="0"/>
              <a:t>.(</a:t>
            </a:r>
            <a:r>
              <a:rPr lang="ko-KR" altLang="en-US" dirty="0"/>
              <a:t>가장 오래전에 삽입된 것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Q_t</a:t>
            </a:r>
            <a:r>
              <a:rPr lang="en-US" altLang="ko-KR" dirty="0"/>
              <a:t>=</a:t>
            </a:r>
            <a:r>
              <a:rPr lang="ko-KR" altLang="en-US" dirty="0"/>
              <a:t>큐의 </a:t>
            </a:r>
            <a:r>
              <a:rPr lang="ko-KR" altLang="en-US" dirty="0" err="1"/>
              <a:t>테일을</a:t>
            </a:r>
            <a:r>
              <a:rPr lang="ko-KR" altLang="en-US" dirty="0"/>
              <a:t> 의미한다</a:t>
            </a:r>
            <a:r>
              <a:rPr lang="en-US" altLang="ko-KR" dirty="0"/>
              <a:t>.(</a:t>
            </a:r>
            <a:r>
              <a:rPr lang="ko-KR" altLang="en-US" dirty="0"/>
              <a:t>가장 최근에 삽입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visit= </a:t>
            </a:r>
            <a:r>
              <a:rPr lang="ko-KR" altLang="en-US" dirty="0"/>
              <a:t>방문 표시</a:t>
            </a:r>
            <a:r>
              <a:rPr lang="en-US" altLang="ko-KR" dirty="0"/>
              <a:t> </a:t>
            </a:r>
            <a:r>
              <a:rPr lang="ko-KR" altLang="en-US" dirty="0"/>
              <a:t>및 어디에서 온건지 정보를 담고 있는 </a:t>
            </a:r>
            <a:r>
              <a:rPr lang="en-US" altLang="ko-KR" dirty="0"/>
              <a:t>1</a:t>
            </a:r>
            <a:r>
              <a:rPr lang="ko-KR" altLang="en-US" dirty="0"/>
              <a:t>차원 배열이다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0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/>
              <a:t>BFS</a:t>
            </a:r>
            <a:r>
              <a:rPr lang="ko-KR" altLang="en-US" dirty="0"/>
              <a:t>의 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80513" y="1560443"/>
            <a:ext cx="28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9*9</a:t>
            </a:r>
            <a:r>
              <a:rPr lang="ko-KR" altLang="en-US" dirty="0"/>
              <a:t>미로의 실행결과이다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60D34DB-8A27-8FA5-B17B-A23994BB37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5301"/>
            <a:ext cx="4257675" cy="3267075"/>
          </a:xfrm>
        </p:spPr>
      </p:pic>
    </p:spTree>
    <p:extLst>
      <p:ext uri="{BB962C8B-B14F-4D97-AF65-F5344CB8AC3E}">
        <p14:creationId xmlns:p14="http://schemas.microsoft.com/office/powerpoint/2010/main" val="288398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6393766" cy="1046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 err="1"/>
              <a:t>make_maze</a:t>
            </a:r>
            <a:r>
              <a:rPr lang="en-US" altLang="ko-KR" sz="5400" dirty="0"/>
              <a:t> (11</a:t>
            </a:r>
            <a:r>
              <a:rPr lang="ko-KR" altLang="en-US" sz="5400" dirty="0"/>
              <a:t>주차</a:t>
            </a:r>
            <a:r>
              <a:rPr lang="en-US" altLang="ko-KR" sz="5400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200" dirty="0"/>
              <a:t>Eller</a:t>
            </a:r>
            <a:r>
              <a:rPr lang="ko-KR" altLang="en-US" sz="2200" dirty="0"/>
              <a:t>알고리즘으로 미로를 생성</a:t>
            </a:r>
            <a:endParaRPr lang="en-US" altLang="ko-KR" sz="2200" dirty="0"/>
          </a:p>
          <a:p>
            <a:pPr latinLnBrk="0"/>
            <a:endParaRPr lang="en-US" altLang="ko-KR" sz="2200" dirty="0"/>
          </a:p>
          <a:p>
            <a:pPr latinLnBrk="0"/>
            <a:r>
              <a:rPr lang="ko-KR" altLang="en-US" sz="2200" dirty="0"/>
              <a:t>선언 자료구조</a:t>
            </a:r>
            <a:r>
              <a:rPr lang="en-US" altLang="ko-KR" sz="2200" dirty="0"/>
              <a:t>: 2</a:t>
            </a:r>
            <a:r>
              <a:rPr lang="ko-KR" altLang="en-US" sz="2200" dirty="0"/>
              <a:t>차원 배열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0937185-BD26-11EE-D1FD-53916F1E2E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18" y="1825625"/>
            <a:ext cx="5048764" cy="4351338"/>
          </a:xfrm>
        </p:spPr>
      </p:pic>
    </p:spTree>
    <p:extLst>
      <p:ext uri="{BB962C8B-B14F-4D97-AF65-F5344CB8AC3E}">
        <p14:creationId xmlns:p14="http://schemas.microsoft.com/office/powerpoint/2010/main" val="130308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Make_maze</a:t>
            </a:r>
            <a:r>
              <a:rPr lang="ko-KR" altLang="en-US" dirty="0"/>
              <a:t>의 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62929" y="2193489"/>
            <a:ext cx="28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10*11 </a:t>
            </a:r>
            <a:r>
              <a:rPr lang="ko-KR" altLang="en-US" dirty="0"/>
              <a:t>미로의 생성결과이다</a:t>
            </a:r>
            <a:r>
              <a:rPr lang="en-US" altLang="ko-KR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3165272">
            <a:extLst>
              <a:ext uri="{FF2B5EF4-FFF2-40B4-BE49-F238E27FC236}">
                <a16:creationId xmlns:a16="http://schemas.microsoft.com/office/drawing/2014/main" id="{C5D34C0B-2703-B4BE-11E3-E220C518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104231"/>
            <a:ext cx="5400675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1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make_maze</a:t>
            </a:r>
            <a:r>
              <a:rPr lang="ko-KR" altLang="en-US" dirty="0"/>
              <a:t>의 핵심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 err="1"/>
              <a:t>Make_col</a:t>
            </a:r>
            <a:r>
              <a:rPr lang="en-US" altLang="ko-KR" dirty="0"/>
              <a:t>=</a:t>
            </a:r>
            <a:r>
              <a:rPr lang="ko-KR" altLang="en-US" dirty="0"/>
              <a:t>두번째 행부터 오른쪽</a:t>
            </a:r>
            <a:r>
              <a:rPr lang="en-US" altLang="ko-KR" dirty="0"/>
              <a:t>, </a:t>
            </a:r>
            <a:r>
              <a:rPr lang="ko-KR" altLang="en-US" dirty="0"/>
              <a:t>왼쪽의 </a:t>
            </a:r>
            <a:r>
              <a:rPr lang="en-US" altLang="ko-KR" dirty="0"/>
              <a:t>open</a:t>
            </a:r>
            <a:r>
              <a:rPr lang="ko-KR" altLang="en-US" dirty="0"/>
              <a:t>과 </a:t>
            </a:r>
            <a:r>
              <a:rPr lang="en-US" altLang="ko-KR" dirty="0"/>
              <a:t>close</a:t>
            </a:r>
            <a:r>
              <a:rPr lang="ko-KR" altLang="en-US" dirty="0"/>
              <a:t>를 결정하는 함수</a:t>
            </a:r>
            <a:endParaRPr lang="en-US" altLang="ko-KR" dirty="0"/>
          </a:p>
          <a:p>
            <a:r>
              <a:rPr lang="en-US" altLang="ko-KR" dirty="0" err="1"/>
              <a:t>Checking_line</a:t>
            </a:r>
            <a:r>
              <a:rPr lang="en-US" altLang="ko-KR" dirty="0"/>
              <a:t>=</a:t>
            </a:r>
            <a:r>
              <a:rPr lang="ko-KR" altLang="en-US" dirty="0"/>
              <a:t>두번째 행부터 위를 </a:t>
            </a:r>
            <a:r>
              <a:rPr lang="en-US" altLang="ko-KR" dirty="0"/>
              <a:t>open</a:t>
            </a:r>
            <a:r>
              <a:rPr lang="ko-KR" altLang="en-US" dirty="0"/>
              <a:t>의</a:t>
            </a:r>
            <a:r>
              <a:rPr lang="en-US" altLang="ko-KR" dirty="0"/>
              <a:t> open,</a:t>
            </a:r>
            <a:r>
              <a:rPr lang="ko-KR" altLang="en-US" dirty="0"/>
              <a:t>과 </a:t>
            </a:r>
            <a:r>
              <a:rPr lang="en-US" altLang="ko-KR" dirty="0"/>
              <a:t>close</a:t>
            </a:r>
            <a:r>
              <a:rPr lang="ko-KR" altLang="en-US" dirty="0"/>
              <a:t>를 검사 및 결정하는 함수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final_make</a:t>
            </a:r>
            <a:r>
              <a:rPr lang="en-US" altLang="ko-KR" dirty="0"/>
              <a:t>=</a:t>
            </a:r>
            <a:r>
              <a:rPr lang="ko-KR" altLang="en-US" dirty="0"/>
              <a:t>미로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종료후</a:t>
            </a:r>
            <a:r>
              <a:rPr lang="en-US" altLang="ko-KR" dirty="0"/>
              <a:t>, </a:t>
            </a:r>
            <a:r>
              <a:rPr lang="ko-KR" altLang="en-US" dirty="0"/>
              <a:t>마지막 행의 </a:t>
            </a:r>
            <a:r>
              <a:rPr lang="en-US" altLang="ko-KR" dirty="0"/>
              <a:t>close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으로 만들어주는 함수</a:t>
            </a:r>
          </a:p>
        </p:txBody>
      </p:sp>
    </p:spTree>
    <p:extLst>
      <p:ext uri="{BB962C8B-B14F-4D97-AF65-F5344CB8AC3E}">
        <p14:creationId xmlns:p14="http://schemas.microsoft.com/office/powerpoint/2010/main" val="282181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90199"/>
            <a:ext cx="6393766" cy="1046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 err="1"/>
              <a:t>Change_target</a:t>
            </a:r>
            <a:endParaRPr lang="en-US" altLang="ko-KR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200" dirty="0"/>
              <a:t>단순히 타겟의 변경</a:t>
            </a:r>
            <a:endParaRPr lang="en-US" altLang="ko-KR" sz="2200" dirty="0"/>
          </a:p>
          <a:p>
            <a:pPr latinLnBrk="0"/>
            <a:endParaRPr lang="en-US" altLang="ko-KR" sz="2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BD083A-0F86-9C23-06F3-F8B4A6C26B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핵심변수</a:t>
            </a:r>
            <a:endParaRPr lang="en-US" altLang="ko-KR" dirty="0"/>
          </a:p>
          <a:p>
            <a:r>
              <a:rPr lang="en-US" altLang="ko-KR" dirty="0" err="1"/>
              <a:t>target_r</a:t>
            </a:r>
            <a:r>
              <a:rPr lang="en-US" altLang="ko-KR" dirty="0"/>
              <a:t>=</a:t>
            </a:r>
            <a:r>
              <a:rPr lang="ko-KR" altLang="en-US" dirty="0"/>
              <a:t>타겟의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endParaRPr lang="en-US" altLang="ko-KR" dirty="0"/>
          </a:p>
          <a:p>
            <a:r>
              <a:rPr lang="en-US" altLang="ko-KR" dirty="0" err="1"/>
              <a:t>target_c</a:t>
            </a:r>
            <a:r>
              <a:rPr lang="en-US" altLang="ko-KR" dirty="0"/>
              <a:t>=</a:t>
            </a:r>
            <a:r>
              <a:rPr lang="ko-KR" altLang="en-US" dirty="0"/>
              <a:t>타겟의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E915A-D649-7337-1D89-8392F97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3671100"/>
            <a:ext cx="371526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Change_target</a:t>
            </a:r>
            <a:r>
              <a:rPr lang="ko-KR" altLang="en-US" dirty="0"/>
              <a:t>의 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62929" y="2193489"/>
            <a:ext cx="289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20*20 </a:t>
            </a:r>
            <a:r>
              <a:rPr lang="ko-KR" altLang="en-US" dirty="0"/>
              <a:t>미로에서 타겟이 바뀌었는지 </a:t>
            </a:r>
            <a:r>
              <a:rPr lang="en-US" altLang="ko-KR" dirty="0" err="1"/>
              <a:t>dfs</a:t>
            </a:r>
            <a:r>
              <a:rPr lang="ko-KR" altLang="en-US" dirty="0"/>
              <a:t>를 돌려본 결과이다</a:t>
            </a:r>
            <a:r>
              <a:rPr lang="en-US" altLang="ko-KR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719E-649B-9C7A-1A14-CCD4FDE1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91" y="1368424"/>
            <a:ext cx="13350289" cy="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65240544">
            <a:extLst>
              <a:ext uri="{FF2B5EF4-FFF2-40B4-BE49-F238E27FC236}">
                <a16:creationId xmlns:a16="http://schemas.microsoft.com/office/drawing/2014/main" id="{2A0E9971-D2BF-9875-3D6F-3DDE83F2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060385" cy="29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8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90199"/>
            <a:ext cx="6393766" cy="1046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 err="1"/>
              <a:t>Change_width</a:t>
            </a:r>
            <a:endParaRPr lang="en-US" altLang="ko-KR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200" dirty="0"/>
              <a:t>단순히 미로 길 너비의 변경</a:t>
            </a:r>
            <a:endParaRPr lang="en-US" altLang="ko-KR" sz="2200" dirty="0"/>
          </a:p>
          <a:p>
            <a:pPr latinLnBrk="0"/>
            <a:endParaRPr lang="en-US" altLang="ko-KR" sz="2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BD083A-0F86-9C23-06F3-F8B4A6C26B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핵심변수</a:t>
            </a:r>
            <a:endParaRPr lang="en-US" altLang="ko-KR" dirty="0"/>
          </a:p>
          <a:p>
            <a:r>
              <a:rPr lang="en-US" altLang="ko-KR" dirty="0" err="1"/>
              <a:t>Path_w</a:t>
            </a:r>
            <a:r>
              <a:rPr lang="en-US" altLang="ko-KR" dirty="0"/>
              <a:t>=</a:t>
            </a:r>
            <a:r>
              <a:rPr lang="ko-KR" altLang="en-US" dirty="0"/>
              <a:t>미로 길 너비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75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Change_width</a:t>
            </a:r>
            <a:r>
              <a:rPr lang="ko-KR" altLang="en-US" dirty="0"/>
              <a:t>의 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62929" y="2193489"/>
            <a:ext cx="28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미로길의 너비가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으로 변화된 결과이다</a:t>
            </a:r>
            <a:r>
              <a:rPr lang="en-US" altLang="ko-KR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719E-649B-9C7A-1A14-CCD4FDE1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91" y="1368424"/>
            <a:ext cx="13350289" cy="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755B75-8CCD-35DB-D30C-4DBC1258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18" y="2324899"/>
            <a:ext cx="1999168" cy="185260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0AC2253-4645-1819-97E2-65369D9F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0" y="3560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65239968">
            <a:extLst>
              <a:ext uri="{FF2B5EF4-FFF2-40B4-BE49-F238E27FC236}">
                <a16:creationId xmlns:a16="http://schemas.microsoft.com/office/drawing/2014/main" id="{F92DD0F8-4EDF-577E-F969-DA41AE26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0" y="4018181"/>
            <a:ext cx="520700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2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6393766" cy="1046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 err="1"/>
              <a:t>Key_game</a:t>
            </a:r>
            <a:endParaRPr lang="en-US" altLang="ko-KR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200" dirty="0"/>
              <a:t>키보드로 게임을 미로 </a:t>
            </a:r>
            <a:r>
              <a:rPr lang="ko-KR" altLang="en-US" sz="2200" dirty="0" err="1"/>
              <a:t>길찾기</a:t>
            </a:r>
            <a:r>
              <a:rPr lang="ko-KR" altLang="en-US" sz="2200" dirty="0"/>
              <a:t> 게임을 </a:t>
            </a:r>
            <a:r>
              <a:rPr lang="ko-KR" altLang="en-US" sz="2200" dirty="0" err="1"/>
              <a:t>할수</a:t>
            </a:r>
            <a:r>
              <a:rPr lang="ko-KR" altLang="en-US" sz="2200" dirty="0"/>
              <a:t> 있게 </a:t>
            </a:r>
            <a:r>
              <a:rPr lang="ko-KR" altLang="en-US" sz="2200" dirty="0" err="1"/>
              <a:t>만듬</a:t>
            </a:r>
            <a:endParaRPr lang="en-US" altLang="ko-KR" sz="2200" dirty="0"/>
          </a:p>
          <a:p>
            <a:pPr marL="0" indent="0" latinLnBrk="0">
              <a:buNone/>
            </a:pPr>
            <a:endParaRPr lang="en-US" altLang="ko-KR" sz="2200" dirty="0"/>
          </a:p>
          <a:p>
            <a:pPr marL="0" indent="0" latinLnBrk="0">
              <a:buNone/>
            </a:pPr>
            <a:r>
              <a:rPr lang="en-US" altLang="ko-KR" sz="2200" dirty="0" err="1"/>
              <a:t>End_g</a:t>
            </a:r>
            <a:r>
              <a:rPr lang="ko-KR" altLang="en-US" sz="2200" dirty="0"/>
              <a:t>함수는 타겟에 도달한 지를 파악해주는 간단한 함수</a:t>
            </a:r>
            <a:endParaRPr lang="en-US" altLang="ko-KR" sz="2200" dirty="0"/>
          </a:p>
          <a:p>
            <a:pPr marL="0" indent="0" latinLnBrk="0">
              <a:buNone/>
            </a:pPr>
            <a:endParaRPr lang="en-US" altLang="ko-KR" sz="22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F9FCD78-8148-5FDC-70BB-BEB77EFBC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1563"/>
            <a:ext cx="5181600" cy="4062004"/>
          </a:xfrm>
        </p:spPr>
      </p:pic>
    </p:spTree>
    <p:extLst>
      <p:ext uri="{BB962C8B-B14F-4D97-AF65-F5344CB8AC3E}">
        <p14:creationId xmlns:p14="http://schemas.microsoft.com/office/powerpoint/2010/main" val="392792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84DC8-B730-F6CB-07D8-577F72F9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D9FFC-A40C-C8B8-9654-53245F95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</a:t>
            </a:r>
            <a:r>
              <a:rPr lang="en-US" altLang="ko-KR" dirty="0"/>
              <a:t>13</a:t>
            </a:r>
            <a:r>
              <a:rPr lang="ko-KR" altLang="en-US" dirty="0"/>
              <a:t>주차의 과제에서까지 다룬 모든 미로</a:t>
            </a:r>
            <a:endParaRPr lang="en-US" altLang="ko-KR" dirty="0"/>
          </a:p>
          <a:p>
            <a:r>
              <a:rPr lang="ko-KR" altLang="en-US" dirty="0"/>
              <a:t>불러오는 것 뿐만이 아닌 직접 미로 생성</a:t>
            </a:r>
            <a:endParaRPr lang="en-US" altLang="ko-KR" dirty="0"/>
          </a:p>
          <a:p>
            <a:r>
              <a:rPr lang="ko-KR" altLang="en-US" dirty="0"/>
              <a:t>타겟의 변경</a:t>
            </a:r>
            <a:endParaRPr lang="en-US" altLang="ko-KR" dirty="0"/>
          </a:p>
          <a:p>
            <a:r>
              <a:rPr lang="ko-KR" altLang="en-US" dirty="0"/>
              <a:t>미로 길 너비의 변경</a:t>
            </a:r>
            <a:endParaRPr lang="en-US" altLang="ko-KR" dirty="0"/>
          </a:p>
          <a:p>
            <a:r>
              <a:rPr lang="en-US" altLang="ko-KR" dirty="0"/>
              <a:t>Key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en-US" altLang="ko-KR" dirty="0"/>
              <a:t>Mouse </a:t>
            </a:r>
            <a:r>
              <a:rPr lang="ko-KR" altLang="en-US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182876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key_game</a:t>
            </a:r>
            <a:r>
              <a:rPr lang="ko-KR" altLang="en-US" dirty="0"/>
              <a:t>의 실행결과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719E-649B-9C7A-1A14-CCD4FDE1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91" y="1368424"/>
            <a:ext cx="13350289" cy="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AC2253-4645-1819-97E2-65369D9F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0" y="3560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Maze Example 2022-06-22 23-15-36">
            <a:hlinkClick r:id="" action="ppaction://media"/>
            <a:extLst>
              <a:ext uri="{FF2B5EF4-FFF2-40B4-BE49-F238E27FC236}">
                <a16:creationId xmlns:a16="http://schemas.microsoft.com/office/drawing/2014/main" id="{6D2A5BDA-BC89-0295-3FB8-B78AC3B5D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7491" y="1825625"/>
            <a:ext cx="6096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19442-1331-999B-ECD8-BE6E9024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 err="1"/>
              <a:t>keygame</a:t>
            </a:r>
            <a:r>
              <a:rPr lang="ko-KR" altLang="en-US" dirty="0"/>
              <a:t>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173D3-225F-994E-AA98-FF37C3C4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9645"/>
            <a:ext cx="60864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Key_game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/>
              <a:t>u=</a:t>
            </a:r>
            <a:r>
              <a:rPr lang="ko-KR" altLang="en-US" dirty="0"/>
              <a:t>고정 초기 시간</a:t>
            </a:r>
            <a:endParaRPr lang="en-US" altLang="ko-KR" dirty="0"/>
          </a:p>
          <a:p>
            <a:r>
              <a:rPr lang="en-US" altLang="ko-KR" dirty="0"/>
              <a:t>start=</a:t>
            </a:r>
            <a:r>
              <a:rPr lang="ko-KR" altLang="en-US" dirty="0"/>
              <a:t>계속 변화하는 시간</a:t>
            </a:r>
            <a:endParaRPr lang="en-US" altLang="ko-KR" dirty="0"/>
          </a:p>
          <a:p>
            <a:r>
              <a:rPr lang="en-US" altLang="ko-KR" dirty="0" err="1"/>
              <a:t>now_c</a:t>
            </a:r>
            <a:r>
              <a:rPr lang="en-US" altLang="ko-KR" dirty="0"/>
              <a:t>=</a:t>
            </a:r>
            <a:r>
              <a:rPr lang="ko-KR" altLang="en-US" dirty="0"/>
              <a:t>키보드를 </a:t>
            </a:r>
            <a:r>
              <a:rPr lang="ko-KR" altLang="en-US" dirty="0" err="1"/>
              <a:t>누를때마다</a:t>
            </a:r>
            <a:r>
              <a:rPr lang="ko-KR" altLang="en-US" dirty="0"/>
              <a:t> 변화하는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endParaRPr lang="en-US" altLang="ko-KR" dirty="0"/>
          </a:p>
          <a:p>
            <a:r>
              <a:rPr lang="en-US" altLang="ko-KR" dirty="0" err="1"/>
              <a:t>now_r</a:t>
            </a:r>
            <a:r>
              <a:rPr lang="en-US" altLang="ko-KR" dirty="0"/>
              <a:t>=</a:t>
            </a:r>
            <a:r>
              <a:rPr lang="ko-KR" altLang="en-US" dirty="0"/>
              <a:t>키보드를 </a:t>
            </a:r>
            <a:r>
              <a:rPr lang="ko-KR" altLang="en-US" dirty="0" err="1"/>
              <a:t>누를때마다</a:t>
            </a:r>
            <a:r>
              <a:rPr lang="ko-KR" altLang="en-US" dirty="0"/>
              <a:t> 변화하는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endParaRPr lang="en-US" altLang="ko-KR" dirty="0"/>
          </a:p>
          <a:p>
            <a:r>
              <a:rPr lang="en-US" altLang="ko-KR" dirty="0"/>
              <a:t>breaking=</a:t>
            </a:r>
            <a:r>
              <a:rPr lang="ko-KR" altLang="en-US" dirty="0"/>
              <a:t>벽부수기를 가능하게 준비시켜주는 변수</a:t>
            </a:r>
            <a:endParaRPr lang="en-US" altLang="ko-KR" dirty="0"/>
          </a:p>
          <a:p>
            <a:r>
              <a:rPr lang="en-US" altLang="ko-KR" dirty="0" err="1"/>
              <a:t>quitg</a:t>
            </a:r>
            <a:r>
              <a:rPr lang="en-US" altLang="ko-KR" dirty="0"/>
              <a:t>=</a:t>
            </a:r>
            <a:r>
              <a:rPr lang="ko-KR" altLang="en-US" dirty="0"/>
              <a:t>게임 실행 여부를 판단하는 변수</a:t>
            </a:r>
          </a:p>
        </p:txBody>
      </p:sp>
    </p:spTree>
    <p:extLst>
      <p:ext uri="{BB962C8B-B14F-4D97-AF65-F5344CB8AC3E}">
        <p14:creationId xmlns:p14="http://schemas.microsoft.com/office/powerpoint/2010/main" val="98194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6393766" cy="1046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 err="1"/>
              <a:t>mouse_game</a:t>
            </a:r>
            <a:endParaRPr lang="en-US" altLang="ko-KR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200" dirty="0"/>
              <a:t>마우스로 미로 </a:t>
            </a:r>
            <a:r>
              <a:rPr lang="ko-KR" altLang="en-US" sz="2200" dirty="0" err="1"/>
              <a:t>길찾기를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할수</a:t>
            </a:r>
            <a:r>
              <a:rPr lang="ko-KR" altLang="en-US" sz="2200" dirty="0"/>
              <a:t> 있게 </a:t>
            </a:r>
            <a:r>
              <a:rPr lang="ko-KR" altLang="en-US" sz="2200" dirty="0" err="1"/>
              <a:t>만듬</a:t>
            </a:r>
            <a:endParaRPr lang="en-US" altLang="ko-KR" sz="2200" dirty="0"/>
          </a:p>
          <a:p>
            <a:pPr marL="0" indent="0" latinLnBrk="0">
              <a:buNone/>
            </a:pPr>
            <a:endParaRPr lang="en-US" altLang="ko-KR" sz="2200" dirty="0"/>
          </a:p>
          <a:p>
            <a:pPr marL="0" indent="0" latinLnBrk="0">
              <a:buNone/>
            </a:pPr>
            <a:endParaRPr lang="en-US" altLang="ko-KR" sz="22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30BE6D-B7BA-353D-2EE3-8F21883C5C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83" y="1825625"/>
            <a:ext cx="3862234" cy="4351338"/>
          </a:xfrm>
        </p:spPr>
      </p:pic>
    </p:spTree>
    <p:extLst>
      <p:ext uri="{BB962C8B-B14F-4D97-AF65-F5344CB8AC3E}">
        <p14:creationId xmlns:p14="http://schemas.microsoft.com/office/powerpoint/2010/main" val="364432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mouse_game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/>
              <a:t>u=</a:t>
            </a:r>
            <a:r>
              <a:rPr lang="ko-KR" altLang="en-US" dirty="0"/>
              <a:t>고정 초기 시간</a:t>
            </a:r>
            <a:endParaRPr lang="en-US" altLang="ko-KR" dirty="0"/>
          </a:p>
          <a:p>
            <a:r>
              <a:rPr lang="en-US" altLang="ko-KR" dirty="0"/>
              <a:t>start=</a:t>
            </a:r>
            <a:r>
              <a:rPr lang="ko-KR" altLang="en-US" dirty="0"/>
              <a:t>계속 변화하는 시간</a:t>
            </a:r>
            <a:endParaRPr lang="en-US" altLang="ko-KR" dirty="0"/>
          </a:p>
          <a:p>
            <a:r>
              <a:rPr lang="en-US" altLang="ko-KR" dirty="0" err="1"/>
              <a:t>quitg</a:t>
            </a:r>
            <a:r>
              <a:rPr lang="en-US" altLang="ko-KR" dirty="0"/>
              <a:t>=</a:t>
            </a:r>
            <a:r>
              <a:rPr lang="ko-KR" altLang="en-US" dirty="0"/>
              <a:t>게임 실행 여부를 판단하는 변수</a:t>
            </a:r>
            <a:endParaRPr lang="en-US" altLang="ko-KR" dirty="0"/>
          </a:p>
          <a:p>
            <a:r>
              <a:rPr lang="en-US" altLang="ko-KR" dirty="0" err="1"/>
              <a:t>mX</a:t>
            </a:r>
            <a:r>
              <a:rPr lang="en-US" altLang="ko-KR" dirty="0"/>
              <a:t>= </a:t>
            </a:r>
            <a:r>
              <a:rPr lang="ko-KR" altLang="en-US" dirty="0"/>
              <a:t>조건문 </a:t>
            </a:r>
            <a:r>
              <a:rPr lang="ko-KR" altLang="en-US" dirty="0" err="1"/>
              <a:t>실행할때의</a:t>
            </a:r>
            <a:r>
              <a:rPr lang="ko-KR" altLang="en-US" dirty="0"/>
              <a:t> 마우스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endParaRPr lang="en-US" altLang="ko-KR" dirty="0"/>
          </a:p>
          <a:p>
            <a:r>
              <a:rPr lang="en-US" altLang="ko-KR" dirty="0" err="1"/>
              <a:t>mY</a:t>
            </a:r>
            <a:r>
              <a:rPr lang="en-US" altLang="ko-KR" dirty="0"/>
              <a:t>=</a:t>
            </a:r>
            <a:r>
              <a:rPr lang="ko-KR" altLang="en-US" dirty="0"/>
              <a:t>조건문 </a:t>
            </a:r>
            <a:r>
              <a:rPr lang="ko-KR" altLang="en-US" dirty="0" err="1"/>
              <a:t>실행할때의</a:t>
            </a:r>
            <a:r>
              <a:rPr lang="ko-KR" altLang="en-US" dirty="0"/>
              <a:t> 마우스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endParaRPr lang="en-US" altLang="ko-KR" dirty="0"/>
          </a:p>
          <a:p>
            <a:r>
              <a:rPr lang="en-US" altLang="ko-KR" dirty="0" err="1"/>
              <a:t>inm</a:t>
            </a:r>
            <a:r>
              <a:rPr lang="en-US" altLang="ko-KR" dirty="0"/>
              <a:t>= mouse</a:t>
            </a:r>
            <a:r>
              <a:rPr lang="ko-KR" altLang="en-US" dirty="0"/>
              <a:t>게임의 진행상황을 총괄하는 변수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</a:t>
            </a:r>
            <a:r>
              <a:rPr lang="ko-KR" altLang="en-US" dirty="0" err="1"/>
              <a:t>일때는</a:t>
            </a:r>
            <a:r>
              <a:rPr lang="ko-KR" altLang="en-US" dirty="0"/>
              <a:t> </a:t>
            </a:r>
            <a:r>
              <a:rPr lang="ko-KR" altLang="en-US" dirty="0" err="1"/>
              <a:t>시작안함</a:t>
            </a:r>
            <a:r>
              <a:rPr lang="en-US" altLang="ko-KR" dirty="0"/>
              <a:t>, 1</a:t>
            </a:r>
            <a:r>
              <a:rPr lang="ko-KR" altLang="en-US" dirty="0" err="1"/>
              <a:t>일때는</a:t>
            </a:r>
            <a:r>
              <a:rPr lang="ko-KR" altLang="en-US" dirty="0"/>
              <a:t> 준비</a:t>
            </a:r>
            <a:r>
              <a:rPr lang="en-US" altLang="ko-KR" dirty="0"/>
              <a:t>, 2</a:t>
            </a:r>
            <a:r>
              <a:rPr lang="ko-KR" altLang="en-US" dirty="0" err="1"/>
              <a:t>일때는</a:t>
            </a:r>
            <a:r>
              <a:rPr lang="ko-KR" altLang="en-US" dirty="0"/>
              <a:t> 시작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91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touch_line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 err="1"/>
              <a:t>rx</a:t>
            </a:r>
            <a:r>
              <a:rPr lang="en-US" altLang="ko-KR" dirty="0"/>
              <a:t>=</a:t>
            </a:r>
            <a:r>
              <a:rPr lang="en-US" altLang="ko-KR" dirty="0" err="1"/>
              <a:t>mX</a:t>
            </a:r>
            <a:r>
              <a:rPr lang="ko-KR" altLang="en-US" dirty="0"/>
              <a:t>를 변환시켜 얻는 유연한 좌표</a:t>
            </a:r>
            <a:endParaRPr lang="en-US" altLang="ko-KR" dirty="0"/>
          </a:p>
          <a:p>
            <a:r>
              <a:rPr lang="en-US" altLang="ko-KR" dirty="0" err="1"/>
              <a:t>ry</a:t>
            </a:r>
            <a:r>
              <a:rPr lang="en-US" altLang="ko-KR" dirty="0"/>
              <a:t>=</a:t>
            </a:r>
            <a:r>
              <a:rPr lang="en-US" altLang="ko-KR" dirty="0" err="1"/>
              <a:t>mY</a:t>
            </a:r>
            <a:r>
              <a:rPr lang="ko-KR" altLang="en-US" dirty="0"/>
              <a:t>를 변환시켜 얻는 유연한 좌표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924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mouse_game</a:t>
            </a:r>
            <a:r>
              <a:rPr lang="ko-KR" altLang="en-US" dirty="0"/>
              <a:t>의 실행결과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719E-649B-9C7A-1A14-CCD4FDE1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91" y="1368424"/>
            <a:ext cx="13350289" cy="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AC2253-4645-1819-97E2-65369D9F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0" y="3560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Maze Example 2022-06-22 23-19-11">
            <a:hlinkClick r:id="" action="ppaction://media"/>
            <a:extLst>
              <a:ext uri="{FF2B5EF4-FFF2-40B4-BE49-F238E27FC236}">
                <a16:creationId xmlns:a16="http://schemas.microsoft.com/office/drawing/2014/main" id="{8A51AEC7-DB58-6C5C-B1F3-1701BA383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096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mouse_game</a:t>
            </a:r>
            <a:r>
              <a:rPr lang="ko-KR" altLang="en-US" dirty="0"/>
              <a:t>의 실행결과 </a:t>
            </a:r>
            <a:r>
              <a:rPr lang="en-US" altLang="ko-KR" dirty="0"/>
              <a:t>(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6470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719E-649B-9C7A-1A14-CCD4FDE1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91" y="1368424"/>
            <a:ext cx="13350289" cy="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AC2253-4645-1819-97E2-65369D9F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0" y="3560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Maze Example 2022-06-22 23-19-53">
            <a:hlinkClick r:id="" action="ppaction://media"/>
            <a:extLst>
              <a:ext uri="{FF2B5EF4-FFF2-40B4-BE49-F238E27FC236}">
                <a16:creationId xmlns:a16="http://schemas.microsoft.com/office/drawing/2014/main" id="{01B9E530-93E5-AC9F-67DC-EF3E29E1D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98831"/>
            <a:ext cx="6096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mouse_game</a:t>
            </a:r>
            <a:r>
              <a:rPr lang="ko-KR" altLang="en-US" dirty="0"/>
              <a:t>의 실행 최종 </a:t>
            </a:r>
            <a:r>
              <a:rPr lang="ko-KR" altLang="en-US" dirty="0" err="1"/>
              <a:t>결과창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좌클릭</a:t>
            </a:r>
            <a:r>
              <a:rPr lang="ko-KR" altLang="en-US" dirty="0"/>
              <a:t> 버튼으로 실패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AA58E0-5EF7-FBB1-B47B-C01C9CD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2437342"/>
            <a:ext cx="3534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성공 결과창도 유사하다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AC2253-4645-1819-97E2-65369D9F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0" y="3560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A008A7-3EC3-995B-E0CC-217E87FF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0" y="1879552"/>
            <a:ext cx="567104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Readfile</a:t>
            </a:r>
            <a:r>
              <a:rPr lang="en-US" altLang="ko-KR" dirty="0"/>
              <a:t> (12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파일을 읽어 그 파일대로 미로를 출력해주는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선언 자료구조</a:t>
            </a:r>
            <a:r>
              <a:rPr lang="en-US" altLang="ko-KR" dirty="0"/>
              <a:t>: 2</a:t>
            </a:r>
            <a:r>
              <a:rPr lang="ko-KR" altLang="en-US" dirty="0"/>
              <a:t>차원 배열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A75DA5E-6875-6A4A-C887-5C06EE3FE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97" y="1825625"/>
            <a:ext cx="4072406" cy="4351338"/>
          </a:xfrm>
        </p:spPr>
      </p:pic>
    </p:spTree>
    <p:extLst>
      <p:ext uri="{BB962C8B-B14F-4D97-AF65-F5344CB8AC3E}">
        <p14:creationId xmlns:p14="http://schemas.microsoft.com/office/powerpoint/2010/main" val="52479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Readfile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/>
              <a:t>s= </a:t>
            </a:r>
            <a:r>
              <a:rPr lang="ko-KR" altLang="en-US" dirty="0"/>
              <a:t>파일의 가장 </a:t>
            </a:r>
            <a:r>
              <a:rPr lang="ko-KR" altLang="en-US" dirty="0" err="1"/>
              <a:t>첫줄</a:t>
            </a:r>
            <a:r>
              <a:rPr lang="en-US" altLang="ko-KR" dirty="0"/>
              <a:t>, for</a:t>
            </a:r>
            <a:r>
              <a:rPr lang="ko-KR" altLang="en-US" dirty="0"/>
              <a:t>문에서 이동하는 변수</a:t>
            </a:r>
            <a:endParaRPr lang="en-US" altLang="ko-KR" dirty="0"/>
          </a:p>
          <a:p>
            <a:r>
              <a:rPr lang="en-US" altLang="ko-KR" dirty="0"/>
              <a:t>e= </a:t>
            </a:r>
            <a:r>
              <a:rPr lang="ko-KR" altLang="en-US" dirty="0"/>
              <a:t>파일의 가장 </a:t>
            </a:r>
            <a:r>
              <a:rPr lang="ko-KR" altLang="en-US" dirty="0" err="1"/>
              <a:t>끝줄</a:t>
            </a:r>
            <a:r>
              <a:rPr lang="en-US" altLang="ko-KR" dirty="0"/>
              <a:t>, for</a:t>
            </a:r>
            <a:r>
              <a:rPr lang="ko-KR" altLang="en-US" dirty="0"/>
              <a:t>문에서 탈출의 조건</a:t>
            </a:r>
            <a:endParaRPr lang="en-US" altLang="ko-KR" dirty="0"/>
          </a:p>
          <a:p>
            <a:r>
              <a:rPr lang="en-US" altLang="ko-KR" dirty="0" err="1"/>
              <a:t>cnt</a:t>
            </a:r>
            <a:r>
              <a:rPr lang="en-US" altLang="ko-KR" dirty="0"/>
              <a:t>=for</a:t>
            </a:r>
            <a:r>
              <a:rPr lang="ko-KR" altLang="en-US" dirty="0"/>
              <a:t>문 속에서 정확히 </a:t>
            </a:r>
            <a:r>
              <a:rPr lang="ko-KR" altLang="en-US" dirty="0" err="1"/>
              <a:t>몇번째</a:t>
            </a:r>
            <a:r>
              <a:rPr lang="ko-KR" altLang="en-US" dirty="0"/>
              <a:t> 라인을 검사하는 것인지 파악하게 하는 </a:t>
            </a:r>
            <a:r>
              <a:rPr lang="en-US" altLang="ko-KR" dirty="0"/>
              <a:t>int.</a:t>
            </a:r>
          </a:p>
          <a:p>
            <a:r>
              <a:rPr lang="en-US" altLang="ko-KR" dirty="0"/>
              <a:t>c= </a:t>
            </a:r>
            <a:r>
              <a:rPr lang="ko-KR" altLang="en-US" dirty="0"/>
              <a:t>미로의 행을 추가적으로 </a:t>
            </a:r>
            <a:r>
              <a:rPr lang="ko-KR" altLang="en-US" dirty="0" err="1"/>
              <a:t>동적할당할수</a:t>
            </a:r>
            <a:r>
              <a:rPr lang="ko-KR" altLang="en-US" dirty="0"/>
              <a:t> 있게 해주는 </a:t>
            </a:r>
            <a:r>
              <a:rPr lang="en-US" altLang="ko-KR" dirty="0"/>
              <a:t>int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33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Readfile</a:t>
            </a:r>
            <a:r>
              <a:rPr lang="ko-KR" altLang="en-US" dirty="0"/>
              <a:t>의 실행결과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F1C7C6-DDE5-CDC2-26CC-20D29073B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181600" cy="2737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80513" y="1560443"/>
            <a:ext cx="28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20171300.maz</a:t>
            </a:r>
            <a:r>
              <a:rPr lang="ko-KR" altLang="en-US" dirty="0"/>
              <a:t>파일을 </a:t>
            </a:r>
            <a:endParaRPr lang="en-US" altLang="ko-KR" dirty="0"/>
          </a:p>
          <a:p>
            <a:r>
              <a:rPr lang="ko-KR" altLang="en-US" dirty="0"/>
              <a:t>연 결과이다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30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 (13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DFS</a:t>
            </a:r>
            <a:r>
              <a:rPr lang="ko-KR" altLang="en-US" dirty="0"/>
              <a:t>방법으로 길을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선언 자료구조</a:t>
            </a:r>
            <a:r>
              <a:rPr lang="en-US" altLang="ko-KR" dirty="0"/>
              <a:t>: </a:t>
            </a:r>
            <a:r>
              <a:rPr lang="ko-KR" altLang="en-US" dirty="0"/>
              <a:t>스택과</a:t>
            </a:r>
            <a:r>
              <a:rPr lang="en-US" altLang="ko-KR" dirty="0"/>
              <a:t>, 1</a:t>
            </a:r>
            <a:r>
              <a:rPr lang="ko-KR" altLang="en-US" dirty="0"/>
              <a:t>차원 배열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25D0442-8391-5D34-260A-7723CC4845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2" y="1825625"/>
            <a:ext cx="4851336" cy="4351338"/>
          </a:xfrm>
        </p:spPr>
      </p:pic>
    </p:spTree>
    <p:extLst>
      <p:ext uri="{BB962C8B-B14F-4D97-AF65-F5344CB8AC3E}">
        <p14:creationId xmlns:p14="http://schemas.microsoft.com/office/powerpoint/2010/main" val="126755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F7994-6606-8778-41D9-C4BF1E5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DFS</a:t>
            </a:r>
            <a:r>
              <a:rPr lang="ko-KR" altLang="en-US" dirty="0"/>
              <a:t>의 핵심변수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42F3A-B1DD-0AE7-B418-69A65BC6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2277" cy="4351338"/>
          </a:xfrm>
        </p:spPr>
        <p:txBody>
          <a:bodyPr/>
          <a:lstStyle/>
          <a:p>
            <a:r>
              <a:rPr lang="en-US" altLang="ko-KR" dirty="0"/>
              <a:t>stack=</a:t>
            </a:r>
            <a:r>
              <a:rPr lang="ko-KR" altLang="en-US" dirty="0"/>
              <a:t>스택의 </a:t>
            </a:r>
            <a:r>
              <a:rPr lang="en-US" altLang="ko-KR" dirty="0"/>
              <a:t>head</a:t>
            </a:r>
            <a:r>
              <a:rPr lang="ko-KR" altLang="en-US" dirty="0"/>
              <a:t>를 의미</a:t>
            </a:r>
            <a:endParaRPr lang="en-US" altLang="ko-KR" dirty="0"/>
          </a:p>
          <a:p>
            <a:r>
              <a:rPr lang="en-US" altLang="ko-KR" dirty="0"/>
              <a:t>visit= </a:t>
            </a:r>
            <a:r>
              <a:rPr lang="ko-KR" altLang="en-US" dirty="0"/>
              <a:t>방문한 것을 표시하기 위한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1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D2AC-2FE9-2D06-5569-E486D71D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ko-KR" dirty="0" err="1"/>
              <a:t>dfs</a:t>
            </a:r>
            <a:r>
              <a:rPr lang="ko-KR" altLang="en-US" dirty="0"/>
              <a:t>의 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2D585-5B90-8642-6682-C2A134EBB5BA}"/>
              </a:ext>
            </a:extLst>
          </p:cNvPr>
          <p:cNvSpPr txBox="1"/>
          <p:nvPr/>
        </p:nvSpPr>
        <p:spPr>
          <a:xfrm>
            <a:off x="8080513" y="1560443"/>
            <a:ext cx="28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9*9 </a:t>
            </a:r>
            <a:r>
              <a:rPr lang="ko-KR" altLang="en-US" dirty="0"/>
              <a:t>미로의</a:t>
            </a:r>
            <a:endParaRPr lang="en-US" altLang="ko-KR" dirty="0"/>
          </a:p>
          <a:p>
            <a:r>
              <a:rPr lang="ko-KR" altLang="en-US" dirty="0"/>
              <a:t>결과이다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7ADCF2A-AD3A-E643-EEC3-F45733F84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3608"/>
            <a:ext cx="4648200" cy="4522086"/>
          </a:xfrm>
        </p:spPr>
      </p:pic>
    </p:spTree>
    <p:extLst>
      <p:ext uri="{BB962C8B-B14F-4D97-AF65-F5344CB8AC3E}">
        <p14:creationId xmlns:p14="http://schemas.microsoft.com/office/powerpoint/2010/main" val="9558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3A7F-958B-33F5-996F-C9BA137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/>
              <a:t>BFS (13</a:t>
            </a:r>
            <a:r>
              <a:rPr lang="ko-KR" altLang="en-US" sz="5400" dirty="0"/>
              <a:t>주차</a:t>
            </a:r>
            <a:r>
              <a:rPr lang="en-US" altLang="ko-KR" sz="5400" dirty="0"/>
              <a:t>)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611C5-3D86-B29A-B4FD-AD34F3E5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200" dirty="0"/>
              <a:t>BFS</a:t>
            </a:r>
            <a:r>
              <a:rPr lang="ko-KR" altLang="en-US" sz="2200" dirty="0"/>
              <a:t>방법으로 길을 출력</a:t>
            </a:r>
            <a:endParaRPr lang="en-US" altLang="ko-KR" sz="2200" dirty="0"/>
          </a:p>
          <a:p>
            <a:pPr latinLnBrk="0"/>
            <a:endParaRPr lang="en-US" altLang="ko-KR" sz="2200" dirty="0"/>
          </a:p>
          <a:p>
            <a:pPr latinLnBrk="0"/>
            <a:r>
              <a:rPr lang="ko-KR" altLang="en-US" sz="2200" dirty="0"/>
              <a:t>선언 자료구조</a:t>
            </a:r>
            <a:r>
              <a:rPr lang="en-US" altLang="ko-KR" sz="2200" dirty="0"/>
              <a:t>: </a:t>
            </a:r>
            <a:r>
              <a:rPr lang="ko-KR" altLang="en-US" sz="2200" dirty="0"/>
              <a:t>큐</a:t>
            </a:r>
            <a:r>
              <a:rPr lang="en-US" altLang="ko-KR" sz="2200" dirty="0"/>
              <a:t>, 1</a:t>
            </a:r>
            <a:r>
              <a:rPr lang="ko-KR" altLang="en-US" sz="2200" dirty="0"/>
              <a:t>차원 배열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200EA16-8D5E-9C32-881E-39F698D48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40" y="1825625"/>
            <a:ext cx="4555719" cy="4351338"/>
          </a:xfrm>
        </p:spPr>
      </p:pic>
    </p:spTree>
    <p:extLst>
      <p:ext uri="{BB962C8B-B14F-4D97-AF65-F5344CB8AC3E}">
        <p14:creationId xmlns:p14="http://schemas.microsoft.com/office/powerpoint/2010/main" val="128032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551</Words>
  <Application>Microsoft Office PowerPoint</Application>
  <PresentationFormat>와이드스크린</PresentationFormat>
  <Paragraphs>96</Paragraphs>
  <Slides>28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최종 프로젝트</vt:lpstr>
      <vt:lpstr>구현 내용</vt:lpstr>
      <vt:lpstr>Readfile (12주차)</vt:lpstr>
      <vt:lpstr>Readfile의 핵심변수</vt:lpstr>
      <vt:lpstr>Readfile의 실행결과</vt:lpstr>
      <vt:lpstr>DFS (13주차)</vt:lpstr>
      <vt:lpstr>DFS의 핵심변수</vt:lpstr>
      <vt:lpstr>dfs의 실행결과</vt:lpstr>
      <vt:lpstr>BFS (13주차)</vt:lpstr>
      <vt:lpstr>BFS의 핵심변수</vt:lpstr>
      <vt:lpstr>BFS의 실행결과</vt:lpstr>
      <vt:lpstr>make_maze (11주차)</vt:lpstr>
      <vt:lpstr>Make_maze의 실행결과</vt:lpstr>
      <vt:lpstr>make_maze의 핵심 함수</vt:lpstr>
      <vt:lpstr>Change_target</vt:lpstr>
      <vt:lpstr>Change_target의 실행결과</vt:lpstr>
      <vt:lpstr>Change_width</vt:lpstr>
      <vt:lpstr>Change_width의 실행결과</vt:lpstr>
      <vt:lpstr>Key_game</vt:lpstr>
      <vt:lpstr>key_game의 실행결과</vt:lpstr>
      <vt:lpstr>최종 keygame 결과</vt:lpstr>
      <vt:lpstr>Key_game의 핵심변수</vt:lpstr>
      <vt:lpstr>mouse_game</vt:lpstr>
      <vt:lpstr>mouse_game의 핵심변수</vt:lpstr>
      <vt:lpstr>touch_line의 핵심변수</vt:lpstr>
      <vt:lpstr>mouse_game의 실행결과(성공)</vt:lpstr>
      <vt:lpstr>mouse_game의 실행결과 (실패)</vt:lpstr>
      <vt:lpstr>mouse_game의 실행 최종 결과창  (좌클릭 버튼으로 실패)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프로젝트</dc:title>
  <dc:creator>지용환</dc:creator>
  <cp:lastModifiedBy>지용환</cp:lastModifiedBy>
  <cp:revision>6</cp:revision>
  <dcterms:created xsi:type="dcterms:W3CDTF">2022-06-22T12:11:32Z</dcterms:created>
  <dcterms:modified xsi:type="dcterms:W3CDTF">2022-06-22T21:35:56Z</dcterms:modified>
</cp:coreProperties>
</file>